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30"/>
    <p:restoredTop sz="94694"/>
  </p:normalViewPr>
  <p:slideViewPr>
    <p:cSldViewPr snapToGrid="0">
      <p:cViewPr varScale="1">
        <p:scale>
          <a:sx n="121" d="100"/>
          <a:sy n="121" d="100"/>
        </p:scale>
        <p:origin x="2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F005F9-088D-9380-ED41-C68B985141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475B193-AB5C-18C6-465C-068B49DC9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972853-EA58-12C9-F53B-5944EE42A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10/5/24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3B81F4-89CD-E377-CE05-9E2B145E4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90DF89-F8C9-35F2-C165-1FC6782AC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9421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6C649-4281-CEAD-29BE-848B1A74E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87E89FA-4582-5F44-B5B9-32BD1685B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D594A6-D485-69A3-CF33-9E76573EE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10/5/24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8F6226-337A-C099-5ACE-19956D17B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64BB37-2568-446D-CC09-CBECD9127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366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D46D6C4-E56E-34D3-47F5-37868E35AA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BF29180-EA15-1983-3EF7-046DD2D16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650A47-342B-9713-72FF-081A10903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10/5/24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453216-1574-8ED8-3064-22DFDADA4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9B5E00-489C-F338-DA71-D4186563D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6673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998E7A-1EF8-51A1-B33E-5120E9932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3B0540-91EE-FD72-F380-8E935A664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3454B9-D700-D886-0402-7A0934C0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10/5/24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574A63-273D-F547-5528-CB2A3951F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C1C9D0-B755-517C-973B-6890792A7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7428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CE3AB3-4225-4BFA-3AAE-36F6AEF34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58FD68-06AB-26A0-71B3-213789E5F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D8C64C-BE70-50B0-957A-7BC41FEC8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10/5/24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E19A4C-23B1-0979-AFEB-8D199F33F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D94F39-4B0F-F67A-AB82-3094CAE47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8142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7A9FC7-9D64-F5F3-374B-FE48535A4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7F0A73-0379-FF11-75F7-39346AE124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D010E9E-6A19-C375-D3DF-3AB689E99B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92F8692-1765-19C5-E827-EA3F9088E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10/5/24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8F1957-AD35-209D-93BF-363E18A58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519ECA-002A-21EB-B07C-27D30D717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6492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E44508-08C6-8607-EBC3-E67F153E9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CFF6EF-E53C-D7B1-154E-372888950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7F4B673-93D2-1F3C-415B-8B43EFB01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27B867A-7D93-9914-DE52-10C8E3F83A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29F96CB-B5F1-A02C-CD94-CE3CE3064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8833455-FF9A-7428-29D8-16D789E7E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10/5/24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2B75F38-4F63-B958-FCDB-7F83CF7FC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B7398F8-E88D-A68E-E2D3-9FDE8FBED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4340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F9D5E7-0AED-EF7D-660E-AC3664D03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512F2D7-0C22-E92C-30F5-AE301A616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10/5/24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28BE8A9-2C49-DC71-9012-580C2023A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D5263E6-30E4-43F9-E1F3-D9326291D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7558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F445B0B-61E4-3E72-3C0E-7C7265B40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10/5/24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E191BBD-087C-EFBE-0056-DB3A96A26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F56DF88-1DEC-91C4-D0C2-521A358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7894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970E25-1C97-8840-D6D6-C8EA9FC29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9165DC-74BC-87E8-3A01-D25A0A78F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7C2269-B987-9ABE-7346-2003EDC1B3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03D648-F423-0F5C-F9D4-AA50B0428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10/5/24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5062F0-B0C3-550A-6F68-DFFFCB885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6555C2F-2C65-DF74-C4C2-EE2BE594F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12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595F1D-83A2-D9F9-5F89-C2DA87FFD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12202A0-0DD2-9FDF-2EF8-821F003C34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C8C1444-3ECF-1DE3-FE86-619E40A60C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2BCBFE-9C21-4DE8-5904-9C245C1EB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10/5/24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0308A85-FDD9-5A10-C5C8-89554F0AB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672350-6AE4-5AD4-E590-3BD50C05F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6038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61573AA-0F05-18F2-F096-DA49FD76E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FCE73E-2A38-E391-2AD2-28B2D1A7A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E47AE1-82FE-7A55-9EE8-806A8971E8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EAD0AB-2540-A149-BC3C-B9CA8B4EA4A0}" type="datetimeFigureOut">
              <a:rPr lang="es-ES" smtClean="0"/>
              <a:t>10/5/24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63B231-F285-7244-7C59-58F926A6BC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B3CD1A-DABD-D328-C2AB-8DA553F14B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046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Descripción generada automáticamente">
            <a:extLst>
              <a:ext uri="{FF2B5EF4-FFF2-40B4-BE49-F238E27FC236}">
                <a16:creationId xmlns:a16="http://schemas.microsoft.com/office/drawing/2014/main" id="{FBC1F04C-9CDF-8C4F-6902-3117D337C2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7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&#10;&#10;Descripción generada automáticamente">
            <a:extLst>
              <a:ext uri="{FF2B5EF4-FFF2-40B4-BE49-F238E27FC236}">
                <a16:creationId xmlns:a16="http://schemas.microsoft.com/office/drawing/2014/main" id="{9A20524E-0C1C-7D3E-3292-BE24502F65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52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 con confianza media">
            <a:extLst>
              <a:ext uri="{FF2B5EF4-FFF2-40B4-BE49-F238E27FC236}">
                <a16:creationId xmlns:a16="http://schemas.microsoft.com/office/drawing/2014/main" id="{CC997128-0F07-7C9A-3DA5-45FE28424D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81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&#10;&#10;Descripción generada automáticamente">
            <a:extLst>
              <a:ext uri="{FF2B5EF4-FFF2-40B4-BE49-F238E27FC236}">
                <a16:creationId xmlns:a16="http://schemas.microsoft.com/office/drawing/2014/main" id="{4961D3DF-12A0-D9E5-9E7D-10E1079B49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48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scala de tiempo&#10;&#10;Descripción generada automáticamente">
            <a:extLst>
              <a:ext uri="{FF2B5EF4-FFF2-40B4-BE49-F238E27FC236}">
                <a16:creationId xmlns:a16="http://schemas.microsoft.com/office/drawing/2014/main" id="{00D3C71A-73C8-1766-C18B-18F990ECC9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28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scala de tiempo&#10;&#10;Descripción generada automáticamente">
            <a:extLst>
              <a:ext uri="{FF2B5EF4-FFF2-40B4-BE49-F238E27FC236}">
                <a16:creationId xmlns:a16="http://schemas.microsoft.com/office/drawing/2014/main" id="{064949D4-8889-AFD2-EF2C-2E7294D2E3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85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Diagrama&#10;&#10;Descripción generada automáticamente">
            <a:extLst>
              <a:ext uri="{FF2B5EF4-FFF2-40B4-BE49-F238E27FC236}">
                <a16:creationId xmlns:a16="http://schemas.microsoft.com/office/drawing/2014/main" id="{B93B1FB0-4C8D-E1FA-6D86-199F05E2F4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31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C7A40616-92B4-F31F-D6A2-FBF1A66C01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78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scala de tiempo&#10;&#10;Descripción generada automáticamente">
            <a:extLst>
              <a:ext uri="{FF2B5EF4-FFF2-40B4-BE49-F238E27FC236}">
                <a16:creationId xmlns:a16="http://schemas.microsoft.com/office/drawing/2014/main" id="{A2C67EE1-AC61-D1DF-D280-95E299CC81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05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B81F5BD9-C1DF-B66A-14A1-68265B6BF4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64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5ADBAEDC-02E2-C853-0293-6BE9F22CE0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60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scala de tiempo&#10;&#10;Descripción generada automáticamente con confianza media">
            <a:extLst>
              <a:ext uri="{FF2B5EF4-FFF2-40B4-BE49-F238E27FC236}">
                <a16:creationId xmlns:a16="http://schemas.microsoft.com/office/drawing/2014/main" id="{FF8CA227-329D-F61A-88B3-9744ECD1A2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98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9327996D-82B4-2002-D6AC-113C88AC67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72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&#10;&#10;Descripción generada automáticamente">
            <a:extLst>
              <a:ext uri="{FF2B5EF4-FFF2-40B4-BE49-F238E27FC236}">
                <a16:creationId xmlns:a16="http://schemas.microsoft.com/office/drawing/2014/main" id="{E1F2E114-4E55-9538-78DA-A4A46B64DE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90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Gráfico&#10;&#10;Descripción generada automáticamente">
            <a:extLst>
              <a:ext uri="{FF2B5EF4-FFF2-40B4-BE49-F238E27FC236}">
                <a16:creationId xmlns:a16="http://schemas.microsoft.com/office/drawing/2014/main" id="{61849DC7-88B6-37BB-CFB2-987737724A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91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abla&#10;&#10;Descripción generada automáticamente">
            <a:extLst>
              <a:ext uri="{FF2B5EF4-FFF2-40B4-BE49-F238E27FC236}">
                <a16:creationId xmlns:a16="http://schemas.microsoft.com/office/drawing/2014/main" id="{C8D35622-A5CE-2025-E682-022618215E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69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&#10;&#10;Descripción generada automáticamente">
            <a:extLst>
              <a:ext uri="{FF2B5EF4-FFF2-40B4-BE49-F238E27FC236}">
                <a16:creationId xmlns:a16="http://schemas.microsoft.com/office/drawing/2014/main" id="{DE3C11B3-7FAC-0A5D-ADC3-FA4AE0AC32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35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9E863ED5-A247-12CC-9BFB-BD059834C0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62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A1C4C207-EBFC-797A-2E15-5F2C669CB3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59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 con confianza baja">
            <a:extLst>
              <a:ext uri="{FF2B5EF4-FFF2-40B4-BE49-F238E27FC236}">
                <a16:creationId xmlns:a16="http://schemas.microsoft.com/office/drawing/2014/main" id="{7ECDE214-2B70-762E-FD43-C5C74A7461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89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5F9E1F4C-4733-1E0D-FEEE-F3F7264A17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06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FFDA40AD-7444-65D9-292C-0E1992EA87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06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Texto&#10;&#10;Descripción generada automáticamente">
            <a:extLst>
              <a:ext uri="{FF2B5EF4-FFF2-40B4-BE49-F238E27FC236}">
                <a16:creationId xmlns:a16="http://schemas.microsoft.com/office/drawing/2014/main" id="{08F19512-01A6-DCFA-B7DA-F0CFF757E9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42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&#10;&#10;Descripción generada automáticamente">
            <a:extLst>
              <a:ext uri="{FF2B5EF4-FFF2-40B4-BE49-F238E27FC236}">
                <a16:creationId xmlns:a16="http://schemas.microsoft.com/office/drawing/2014/main" id="{947AF24F-5330-0CEB-C6D3-867992EE4D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72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96082BC9-04F8-4F59-A4DD-A425B916C3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622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3D082942-757E-CA98-C28C-33938E9845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522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AEF1F018-2C0C-5699-7B21-0AB35013A1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540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495437DF-EF11-7C89-22FA-4082EBD860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551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&#10;&#10;Descripción generada automáticamente">
            <a:extLst>
              <a:ext uri="{FF2B5EF4-FFF2-40B4-BE49-F238E27FC236}">
                <a16:creationId xmlns:a16="http://schemas.microsoft.com/office/drawing/2014/main" id="{93561DE3-8AE2-2BD7-F654-1CD47EBC52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408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C6693DE1-C38F-E22F-9B03-A256050A9F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11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EC4904B2-998F-B4CC-0015-F39C827DF7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945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D40E91E9-B21A-7B2B-F586-9A765081CA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648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61B61DD7-F360-6E2F-666D-C67E3176C6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89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scala de tiempo&#10;&#10;Descripción generada automáticamente">
            <a:extLst>
              <a:ext uri="{FF2B5EF4-FFF2-40B4-BE49-F238E27FC236}">
                <a16:creationId xmlns:a16="http://schemas.microsoft.com/office/drawing/2014/main" id="{C83E9BE5-F5B7-FA56-129D-5757F39B11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511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63EC971F-C48D-9566-3918-6710B3472F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950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7A0BB94F-F34D-7734-8E83-03CA893850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772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abla, Sitio web&#10;&#10;Descripción generada automáticamente">
            <a:extLst>
              <a:ext uri="{FF2B5EF4-FFF2-40B4-BE49-F238E27FC236}">
                <a16:creationId xmlns:a16="http://schemas.microsoft.com/office/drawing/2014/main" id="{71FB4463-7F84-B489-D68E-62EBEA48C5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064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1E44B370-6A6A-8FE5-F07D-C3F8FB1822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841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&#10;&#10;Descripción generada automáticamente">
            <a:extLst>
              <a:ext uri="{FF2B5EF4-FFF2-40B4-BE49-F238E27FC236}">
                <a16:creationId xmlns:a16="http://schemas.microsoft.com/office/drawing/2014/main" id="{A374ECE6-2DF0-46EB-0E29-F3C01FD600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951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&#10;&#10;Descripción generada automáticamente">
            <a:extLst>
              <a:ext uri="{FF2B5EF4-FFF2-40B4-BE49-F238E27FC236}">
                <a16:creationId xmlns:a16="http://schemas.microsoft.com/office/drawing/2014/main" id="{3C736B1A-71B5-B2A5-E2B1-05EE5FF920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939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65235D2D-C811-74B8-9829-A2AC85547F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798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BA72CDC1-4E85-DBB7-F821-6205618C61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146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1CD3F9DA-FD27-270E-8144-369A3E10CA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384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&#10;&#10;Descripción generada automáticamente">
            <a:extLst>
              <a:ext uri="{FF2B5EF4-FFF2-40B4-BE49-F238E27FC236}">
                <a16:creationId xmlns:a16="http://schemas.microsoft.com/office/drawing/2014/main" id="{9BC34D5B-3909-0BD1-D635-36F6983BBA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36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3E950F6D-5E2C-0D04-F46D-1667B8C197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831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F4674EDF-C9C1-F782-5977-E3B1D2710A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656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84C5F00A-B641-A61A-A948-779FBEDB32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864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691528D1-AF6F-187D-708A-6D9F543EE6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332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87E84EE7-2D50-C5F7-B2DA-C27EC656AF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040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4C49B9D0-B35E-BEA9-6E45-958F18079D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917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to montaje de una montaña&#10;&#10;Descripción generada automáticamente con confianza media">
            <a:extLst>
              <a:ext uri="{FF2B5EF4-FFF2-40B4-BE49-F238E27FC236}">
                <a16:creationId xmlns:a16="http://schemas.microsoft.com/office/drawing/2014/main" id="{290A93D0-771C-5617-88B1-ED5F595680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883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B2C803CC-9D9C-FB25-47B1-D578648D47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861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Gráfico&#10;&#10;Descripción generada automáticamente">
            <a:extLst>
              <a:ext uri="{FF2B5EF4-FFF2-40B4-BE49-F238E27FC236}">
                <a16:creationId xmlns:a16="http://schemas.microsoft.com/office/drawing/2014/main" id="{C30A5A90-9046-09A9-5247-14B01C27A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013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DBD3E088-A41F-682A-341A-AC6236AFAA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9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AB94065A-3F53-2D9E-D91A-E5DEE7EB42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02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613ED03C-72F6-BD7D-2EB2-AC0D4A9E80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33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68FE8B75-B33C-2C0B-6D0B-49A89668D2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79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C72CD481-CA5E-77F0-83E9-978D8C8936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69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0</Words>
  <Application>Microsoft Macintosh PowerPoint</Application>
  <PresentationFormat>Panorámica</PresentationFormat>
  <Paragraphs>0</Paragraphs>
  <Slides>58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62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Eva Ferrer Rodrigo</dc:creator>
  <cp:lastModifiedBy>Eva Ferrer Rodrigo</cp:lastModifiedBy>
  <cp:revision>6</cp:revision>
  <dcterms:created xsi:type="dcterms:W3CDTF">2024-03-20T15:22:22Z</dcterms:created>
  <dcterms:modified xsi:type="dcterms:W3CDTF">2024-05-10T07:27:33Z</dcterms:modified>
</cp:coreProperties>
</file>