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291" r:id="rId57"/>
    <p:sldId id="312" r:id="rId5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46"/>
    <p:restoredTop sz="94684"/>
  </p:normalViewPr>
  <p:slideViewPr>
    <p:cSldViewPr snapToGrid="0">
      <p:cViewPr varScale="1">
        <p:scale>
          <a:sx n="131" d="100"/>
          <a:sy n="131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005F9-088D-9380-ED41-C68B98514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475B193-AB5C-18C6-465C-068B49DC9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972853-EA58-12C9-F53B-5944EE42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8/4/25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B81F4-89CD-E377-CE05-9E2B145E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90DF89-F8C9-35F2-C165-1FC6782A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942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6C649-4281-CEAD-29BE-848B1A74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7E89FA-4582-5F44-B5B9-32BD1685B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D594A6-D485-69A3-CF33-9E76573EE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8/4/25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8F6226-337A-C099-5ACE-19956D17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64BB37-2568-446D-CC09-CBECD912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66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46D6C4-E56E-34D3-47F5-37868E35AA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F29180-EA15-1983-3EF7-046DD2D16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650A47-342B-9713-72FF-081A10903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8/4/25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453216-1574-8ED8-3064-22DFDADA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9B5E00-489C-F338-DA71-D4186563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67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98E7A-1EF8-51A1-B33E-5120E993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3B0540-91EE-FD72-F380-8E935A664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3454B9-D700-D886-0402-7A0934C0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8/4/25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574A63-273D-F547-5528-CB2A3951F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C1C9D0-B755-517C-973B-6890792A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42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E3AB3-4225-4BFA-3AAE-36F6AEF34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58FD68-06AB-26A0-71B3-213789E5F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D8C64C-BE70-50B0-957A-7BC41FEC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8/4/25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E19A4C-23B1-0979-AFEB-8D199F33F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D94F39-4B0F-F67A-AB82-3094CAE4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14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A9FC7-9D64-F5F3-374B-FE48535A4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7F0A73-0379-FF11-75F7-39346AE12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010E9E-6A19-C375-D3DF-3AB689E99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2F8692-1765-19C5-E827-EA3F9088E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8/4/25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8F1957-AD35-209D-93BF-363E18A58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519ECA-002A-21EB-B07C-27D30D71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49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44508-08C6-8607-EBC3-E67F153E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CFF6EF-E53C-D7B1-154E-372888950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F4B673-93D2-1F3C-415B-8B43EFB01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7B867A-7D93-9914-DE52-10C8E3F83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29F96CB-B5F1-A02C-CD94-CE3CE3064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8833455-FF9A-7428-29D8-16D789E7E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8/4/25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2B75F38-4F63-B958-FCDB-7F83CF7FC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7398F8-E88D-A68E-E2D3-9FDE8FBE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34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F9D5E7-0AED-EF7D-660E-AC3664D0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512F2D7-0C22-E92C-30F5-AE301A61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8/4/25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28BE8A9-2C49-DC71-9012-580C2023A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D5263E6-30E4-43F9-E1F3-D9326291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755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F445B0B-61E4-3E72-3C0E-7C7265B4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8/4/25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E191BBD-087C-EFBE-0056-DB3A96A2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56DF88-1DEC-91C4-D0C2-521A358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89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970E25-1C97-8840-D6D6-C8EA9FC2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9165DC-74BC-87E8-3A01-D25A0A78F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7C2269-B987-9ABE-7346-2003EDC1B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03D648-F423-0F5C-F9D4-AA50B042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8/4/25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5062F0-B0C3-550A-6F68-DFFFCB885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555C2F-2C65-DF74-C4C2-EE2BE594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12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595F1D-83A2-D9F9-5F89-C2DA87FF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2202A0-0DD2-9FDF-2EF8-821F003C3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8C1444-3ECF-1DE3-FE86-619E40A60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2BCBFE-9C21-4DE8-5904-9C245C1EB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D0AB-2540-A149-BC3C-B9CA8B4EA4A0}" type="datetimeFigureOut">
              <a:rPr lang="es-ES" smtClean="0"/>
              <a:t>8/4/25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308A85-FDD9-5A10-C5C8-89554F0A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672350-6AE4-5AD4-E590-3BD50C05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603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61573AA-0F05-18F2-F096-DA49FD76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FCE73E-2A38-E391-2AD2-28B2D1A7A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E47AE1-82FE-7A55-9EE8-806A8971E8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EAD0AB-2540-A149-BC3C-B9CA8B4EA4A0}" type="datetimeFigureOut">
              <a:rPr lang="es-ES" smtClean="0"/>
              <a:t>8/4/25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B231-F285-7244-7C59-58F926A6B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B3CD1A-DABD-D328-C2AB-8DA553F14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78F6DD-7D6E-074B-8198-D1D310885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046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8C4EEE00-6E20-A49A-3E4A-08CF0CF91F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7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846EB247-05A4-C8F5-1A53-75D7A83D45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53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02ED3A8F-FF88-B104-D5D7-B70E7EA7C6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99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2DCF4DE5-115E-24C9-4433-DD506A523E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56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3B59B3EC-A1E0-892D-AC1A-D96719417B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49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4F8E9726-A391-F1E9-42B5-A1682B0EFA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03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Gráfico, Aplicación&#10;&#10;Descripción generada automáticamente">
            <a:extLst>
              <a:ext uri="{FF2B5EF4-FFF2-40B4-BE49-F238E27FC236}">
                <a16:creationId xmlns:a16="http://schemas.microsoft.com/office/drawing/2014/main" id="{8D6ED95C-C5B2-D55F-1757-84CFF4AADB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95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B79AFD8B-921E-FE47-62F6-19CEBA0A3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51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Mapa&#10;&#10;Descripción generada automáticamente">
            <a:extLst>
              <a:ext uri="{FF2B5EF4-FFF2-40B4-BE49-F238E27FC236}">
                <a16:creationId xmlns:a16="http://schemas.microsoft.com/office/drawing/2014/main" id="{6F2949C4-6A90-699A-BAB3-C75269DF2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04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51289F81-510D-4EED-88D7-A6D118EA0E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60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63B3308-66AF-30B2-0E43-ACFA948613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0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3EDCA6DD-569D-EE95-F083-6FC659B987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03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780B46E8-C09B-C102-1037-3DF091BB37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33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FC77BFC1-95ED-01F7-93CE-F9C450AFA4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54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Gráfico, Aplicación&#10;&#10;Descripción generada automáticamente">
            <a:extLst>
              <a:ext uri="{FF2B5EF4-FFF2-40B4-BE49-F238E27FC236}">
                <a16:creationId xmlns:a16="http://schemas.microsoft.com/office/drawing/2014/main" id="{D4F3876E-7B23-50A3-35CA-493AC3A458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98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D19CDE69-B374-EABE-D1CA-41835266A2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04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Gráfico&#10;&#10;Descripción generada automáticamente">
            <a:extLst>
              <a:ext uri="{FF2B5EF4-FFF2-40B4-BE49-F238E27FC236}">
                <a16:creationId xmlns:a16="http://schemas.microsoft.com/office/drawing/2014/main" id="{E44EB1E1-6F13-B561-CF53-FBDD1BDF08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40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de la 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6B0346F6-67E1-F15D-D457-F10EA9D9DF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31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7AE3B2C-B40B-37B4-BA2C-C8F7D158F0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31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0E1FA16D-9C06-2D3C-DDAD-DF122576FD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26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9FA8205A-425B-C710-4730-C1D34F7A92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5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abla&#10;&#10;Descripción generada automáticamente">
            <a:extLst>
              <a:ext uri="{FF2B5EF4-FFF2-40B4-BE49-F238E27FC236}">
                <a16:creationId xmlns:a16="http://schemas.microsoft.com/office/drawing/2014/main" id="{4F8D690F-04F1-1999-7A9B-CFE6D94ED7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41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C023346A-3D63-1719-CED6-73708837C7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29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FDF98430-1CB7-0734-0760-D93B7317F6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58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abla&#10;&#10;Descripción generada automáticamente">
            <a:extLst>
              <a:ext uri="{FF2B5EF4-FFF2-40B4-BE49-F238E27FC236}">
                <a16:creationId xmlns:a16="http://schemas.microsoft.com/office/drawing/2014/main" id="{7BCC88D7-F6C1-37DC-6CC4-F4D55EDBB9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68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819E8A7-206E-768A-DA24-95221ADBD1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17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082C1352-078F-277C-0D4D-12A50A7223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28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borrosa de una persona&#10;&#10;Descripción generada automáticamente con confianza baja">
            <a:extLst>
              <a:ext uri="{FF2B5EF4-FFF2-40B4-BE49-F238E27FC236}">
                <a16:creationId xmlns:a16="http://schemas.microsoft.com/office/drawing/2014/main" id="{6B299461-48AC-BD93-6D88-75D78F994A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56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D08287D3-6719-8407-6287-A09CA8771A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44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C03A9A76-F098-7B43-4120-B1C5062CFD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97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borrosa de un edificio&#10;&#10;Descripción generada automáticamente con confianza media">
            <a:extLst>
              <a:ext uri="{FF2B5EF4-FFF2-40B4-BE49-F238E27FC236}">
                <a16:creationId xmlns:a16="http://schemas.microsoft.com/office/drawing/2014/main" id="{F85958B3-73AB-0287-8207-60BBFAC74E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754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B2B704EC-5A75-B965-5D7F-69CAFD9137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19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AA02645E-A5F4-71B1-C617-970E93366D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53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B58CB94-996E-20C2-AE19-E2986D8ACB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84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D398980F-91B4-338E-8889-AF9D6340AD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39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Gráfico, Sitio web&#10;&#10;Descripción generada automáticamente">
            <a:extLst>
              <a:ext uri="{FF2B5EF4-FFF2-40B4-BE49-F238E27FC236}">
                <a16:creationId xmlns:a16="http://schemas.microsoft.com/office/drawing/2014/main" id="{5643ECED-16CD-E224-8D8B-B8F95A84BD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75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abla, Sitio web&#10;&#10;Descripción generada automáticamente">
            <a:extLst>
              <a:ext uri="{FF2B5EF4-FFF2-40B4-BE49-F238E27FC236}">
                <a16:creationId xmlns:a16="http://schemas.microsoft.com/office/drawing/2014/main" id="{A97A9F53-2C9D-169E-4297-9C0E9731C1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67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ED2DA5FF-047B-23EE-6956-69D4C42CA5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40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09833BDF-378F-7D84-A1F1-7B748A3F3B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45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58643FB6-8043-65FC-C02F-33976FD584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69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2353C9AD-32CD-EAC4-E57F-49F7814BC7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61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276918DD-9E15-C76C-7973-54DB82DDF2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202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burbuja, objeto, vidrio, botella&#10;&#10;Descripción generada automáticamente">
            <a:extLst>
              <a:ext uri="{FF2B5EF4-FFF2-40B4-BE49-F238E27FC236}">
                <a16:creationId xmlns:a16="http://schemas.microsoft.com/office/drawing/2014/main" id="{B93CAFDF-4C69-FF17-1743-01F6FF3A94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87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25526B49-6059-683B-36ED-BC08E85344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55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E95CBD2F-8F69-1AC8-22F1-7260CBFAF8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07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A4246C1-A628-E0B7-6339-D5895A2077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238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 con confianza baja">
            <a:extLst>
              <a:ext uri="{FF2B5EF4-FFF2-40B4-BE49-F238E27FC236}">
                <a16:creationId xmlns:a16="http://schemas.microsoft.com/office/drawing/2014/main" id="{DC7CE632-A913-561A-6520-2EECAABCA0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85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949EA232-2226-88EE-37E5-4DDCAD57E9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386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54D54B09-4B7F-4EB3-6662-0CE96ED249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356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 árbol&#10;&#10;Descripción generada automáticamente con confianza media">
            <a:extLst>
              <a:ext uri="{FF2B5EF4-FFF2-40B4-BE49-F238E27FC236}">
                <a16:creationId xmlns:a16="http://schemas.microsoft.com/office/drawing/2014/main" id="{4D1B8F12-2643-7513-1B10-41DF3B2BC3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381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F48702B6-07AF-EC45-D3DC-CDEB15AC11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22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3C655ABF-4911-8AFD-DCEF-2BE7CD5CBF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2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40323C1-9A4C-51D8-F787-9D51D07ED2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1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8FC4EB96-7269-D330-4741-EA659DB40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D8C8FB34-7D5D-76F4-CFCA-F131FCA3D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93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37304E5-9959-28AE-D26E-C14DFCD79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34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7A8EC226-7563-16DC-FA1E-FC95D16569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03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Macintosh PowerPoint</Application>
  <PresentationFormat>Panorámica</PresentationFormat>
  <Paragraphs>0</Paragraphs>
  <Slides>57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1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Eva Ferrer Rodrigo</dc:creator>
  <cp:lastModifiedBy>Eva Ferrer Rodrigo</cp:lastModifiedBy>
  <cp:revision>8</cp:revision>
  <dcterms:created xsi:type="dcterms:W3CDTF">2024-03-20T15:22:22Z</dcterms:created>
  <dcterms:modified xsi:type="dcterms:W3CDTF">2025-04-08T16:41:30Z</dcterms:modified>
</cp:coreProperties>
</file>